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17"/>
  </p:notesMasterIdLst>
  <p:sldIdLst>
    <p:sldId id="379" r:id="rId2"/>
    <p:sldId id="380" r:id="rId3"/>
    <p:sldId id="427" r:id="rId4"/>
    <p:sldId id="319" r:id="rId5"/>
    <p:sldId id="425" r:id="rId6"/>
    <p:sldId id="428" r:id="rId7"/>
    <p:sldId id="321" r:id="rId8"/>
    <p:sldId id="322" r:id="rId9"/>
    <p:sldId id="323" r:id="rId10"/>
    <p:sldId id="424" r:id="rId11"/>
    <p:sldId id="430" r:id="rId12"/>
    <p:sldId id="320" r:id="rId13"/>
    <p:sldId id="429" r:id="rId14"/>
    <p:sldId id="388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CC00CC"/>
    <a:srgbClr val="FFFF66"/>
    <a:srgbClr val="6600FF"/>
    <a:srgbClr val="FBE4D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 autoAdjust="0"/>
    <p:restoredTop sz="94590" autoAdjust="0"/>
  </p:normalViewPr>
  <p:slideViewPr>
    <p:cSldViewPr>
      <p:cViewPr varScale="1">
        <p:scale>
          <a:sx n="78" d="100"/>
          <a:sy n="78" d="100"/>
        </p:scale>
        <p:origin x="86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8568C-B65C-4895-8BF2-24C2FF5CFB24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ADB2-7768-4559-8938-02613CF173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56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6630538-33D9-414C-8DC1-A96C2A610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9935FCFF-24F5-4099-A434-08BDCBB68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6CF75AA-4C0A-4353-A1BD-217E2F657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A692B7-C8EE-4F0F-9BEA-28FA54F830B9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3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7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9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7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4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5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9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7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1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0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8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1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4.png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4.png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.png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3.wav"/><Relationship Id="rId7" Type="http://schemas.openxmlformats.org/officeDocument/2006/relationships/image" Target="../media/image14.png"/><Relationship Id="rId2" Type="http://schemas.microsoft.com/office/2007/relationships/media" Target="../media/media13.wav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4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4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4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6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4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4.pn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>
            <a:extLst>
              <a:ext uri="{FF2B5EF4-FFF2-40B4-BE49-F238E27FC236}">
                <a16:creationId xmlns:a16="http://schemas.microsoft.com/office/drawing/2014/main" id="{A2407D8B-8B77-4289-BC3D-3D6FADD99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3D65533-FD42-4E51-9C4C-2C5499625E03}"/>
              </a:ext>
            </a:extLst>
          </p:cNvPr>
          <p:cNvSpPr txBox="1">
            <a:spLocks/>
          </p:cNvSpPr>
          <p:nvPr/>
        </p:nvSpPr>
        <p:spPr>
          <a:xfrm>
            <a:off x="3014666" y="296863"/>
            <a:ext cx="6738937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9E182A12-B290-4FEB-BBF4-1D5A793AC4AF}"/>
              </a:ext>
            </a:extLst>
          </p:cNvPr>
          <p:cNvCxnSpPr/>
          <p:nvPr/>
        </p:nvCxnSpPr>
        <p:spPr>
          <a:xfrm>
            <a:off x="5181603" y="1397000"/>
            <a:ext cx="21939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28">
            <a:extLst>
              <a:ext uri="{FF2B5EF4-FFF2-40B4-BE49-F238E27FC236}">
                <a16:creationId xmlns:a16="http://schemas.microsoft.com/office/drawing/2014/main" id="{F764D4C7-9FF6-4AC0-AD73-2B33591D6E6E}"/>
              </a:ext>
            </a:extLst>
          </p:cNvPr>
          <p:cNvSpPr txBox="1"/>
          <p:nvPr/>
        </p:nvSpPr>
        <p:spPr>
          <a:xfrm>
            <a:off x="4798379" y="1752600"/>
            <a:ext cx="2595243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u="sng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altLang="en-US" sz="3600" b="1" u="sng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C2474B0-FDD0-40C8-B35D-8D5239104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4052"/>
            <a:ext cx="10894359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vi-VN" sz="3500" b="1">
                <a:solidFill>
                  <a:srgbClr val="FF0000"/>
                </a:solidFill>
                <a:latin typeface="Times New Roman" panose="02020603050405020304" pitchFamily="18" charset="0"/>
              </a:rPr>
              <a:t> B</a:t>
            </a:r>
            <a:r>
              <a:rPr lang="en-US" altLang="vi-VN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500" b="1">
                <a:solidFill>
                  <a:srgbClr val="FF0000"/>
                </a:solidFill>
                <a:latin typeface="Times New Roman" panose="02020603050405020304" pitchFamily="18" charset="0"/>
              </a:rPr>
              <a:t>i </a:t>
            </a:r>
            <a:r>
              <a:rPr lang="en-US" altLang="vi-VN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vi-VN" sz="3500" b="1">
                <a:solidFill>
                  <a:srgbClr val="FF0000"/>
                </a:solidFill>
                <a:latin typeface="Times New Roman" panose="02020603050405020304" pitchFamily="18" charset="0"/>
              </a:rPr>
              <a:t>/ 55.</a:t>
            </a:r>
            <a:r>
              <a:rPr lang="en-US" sz="3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chuyến máy bay chở được 116 người. </a:t>
            </a:r>
            <a:r>
              <a:rPr lang="en-US" sz="35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 3 chuyến máy bay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 chở được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 người?</a:t>
            </a:r>
            <a:endParaRPr lang="en-US" altLang="vi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186">
            <a:extLst>
              <a:ext uri="{FF2B5EF4-FFF2-40B4-BE49-F238E27FC236}">
                <a16:creationId xmlns:a16="http://schemas.microsoft.com/office/drawing/2014/main" id="{29A20BF3-98CC-42A9-9D46-82AA8D50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387600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chuyến máy bay: 116 người</a:t>
            </a:r>
            <a:endParaRPr lang="en-US" altLang="vi-VN" sz="36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E6D8CE69-B4B0-4DB9-A954-6271EE73E349}"/>
              </a:ext>
            </a:extLst>
          </p:cNvPr>
          <p:cNvSpPr txBox="1"/>
          <p:nvPr/>
        </p:nvSpPr>
        <p:spPr>
          <a:xfrm>
            <a:off x="4157330" y="3657600"/>
            <a:ext cx="3877341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3600" b="1" u="sng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u="sng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u="sng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3600" b="1" u="sng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b="1" u="sng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7186">
            <a:extLst>
              <a:ext uri="{FF2B5EF4-FFF2-40B4-BE49-F238E27FC236}">
                <a16:creationId xmlns:a16="http://schemas.microsoft.com/office/drawing/2014/main" id="{1709FB6F-FB02-4491-90A7-E4F5E65DF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022600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chuyến máy bay: … người?</a:t>
            </a:r>
            <a:endParaRPr lang="en-US" altLang="vi-VN" sz="36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ED47847F-19C7-48EC-B87D-17B6F92429EF}"/>
              </a:ext>
            </a:extLst>
          </p:cNvPr>
          <p:cNvSpPr txBox="1"/>
          <p:nvPr/>
        </p:nvSpPr>
        <p:spPr>
          <a:xfrm>
            <a:off x="1592580" y="4292600"/>
            <a:ext cx="900684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3600" b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người 3 chuyến máy bay chở được là:</a:t>
            </a:r>
            <a:endParaRPr lang="en-US" altLang="en-US" sz="3600" b="1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7186">
            <a:extLst>
              <a:ext uri="{FF2B5EF4-FFF2-40B4-BE49-F238E27FC236}">
                <a16:creationId xmlns:a16="http://schemas.microsoft.com/office/drawing/2014/main" id="{22B2BBB0-CA8F-43B1-B48F-73F84465F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47" y="4927600"/>
            <a:ext cx="49593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 </a:t>
            </a:r>
            <a:r>
              <a:rPr lang="en-US" altLang="vi-VN" sz="3600" b="1">
                <a:solidFill>
                  <a:srgbClr val="9900CC"/>
                </a:solidFill>
                <a:latin typeface="+mn-lt"/>
                <a:cs typeface="Times New Roman" panose="02020603050405020304" pitchFamily="18" charset="0"/>
              </a:rPr>
              <a:t>x  </a:t>
            </a:r>
            <a:r>
              <a:rPr lang="en-US" altLang="vi-VN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=   348 (người)</a:t>
            </a:r>
            <a:endParaRPr lang="en-US" altLang="vi-VN" sz="36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7186">
            <a:extLst>
              <a:ext uri="{FF2B5EF4-FFF2-40B4-BE49-F238E27FC236}">
                <a16:creationId xmlns:a16="http://schemas.microsoft.com/office/drawing/2014/main" id="{4863F5CD-9FBA-4564-9FF2-57BB3796C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846" y="5562600"/>
            <a:ext cx="3862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u="sng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3600" b="1" u="sng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u="sng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348 người</a:t>
            </a:r>
            <a:endParaRPr lang="en-US" altLang="vi-VN" sz="36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6F863-AA15-4112-AACD-1106F25068A8}"/>
              </a:ext>
            </a:extLst>
          </p:cNvPr>
          <p:cNvCxnSpPr/>
          <p:nvPr/>
        </p:nvCxnSpPr>
        <p:spPr>
          <a:xfrm>
            <a:off x="2743200" y="1066800"/>
            <a:ext cx="400812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E1CF1D-847D-41C3-9097-BCAB98EDBB40}"/>
              </a:ext>
            </a:extLst>
          </p:cNvPr>
          <p:cNvCxnSpPr>
            <a:cxnSpLocks/>
          </p:cNvCxnSpPr>
          <p:nvPr/>
        </p:nvCxnSpPr>
        <p:spPr>
          <a:xfrm>
            <a:off x="8610600" y="1066800"/>
            <a:ext cx="201168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888B60-D700-4377-9611-B20DFB32D6F1}"/>
              </a:ext>
            </a:extLst>
          </p:cNvPr>
          <p:cNvCxnSpPr>
            <a:cxnSpLocks/>
          </p:cNvCxnSpPr>
          <p:nvPr/>
        </p:nvCxnSpPr>
        <p:spPr>
          <a:xfrm>
            <a:off x="762000" y="1600200"/>
            <a:ext cx="338328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777210-D592-4942-B4B9-6741E526E9B1}"/>
              </a:ext>
            </a:extLst>
          </p:cNvPr>
          <p:cNvCxnSpPr>
            <a:cxnSpLocks/>
          </p:cNvCxnSpPr>
          <p:nvPr/>
        </p:nvCxnSpPr>
        <p:spPr>
          <a:xfrm>
            <a:off x="6019800" y="1600200"/>
            <a:ext cx="49377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86"/>
    </mc:Choice>
    <mc:Fallback xmlns="">
      <p:transition spd="slow" advTm="13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10" grpId="0"/>
      <p:bldP spid="11" grpId="0"/>
      <p:bldP spid="20" grpId="0"/>
      <p:bldP spid="23" grpId="0"/>
      <p:bldP spid="27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6594" y="461318"/>
            <a:ext cx="5719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 55. Tìm x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1752600"/>
            <a:ext cx="5185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a) x : 7 = 101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0411" y="1752600"/>
            <a:ext cx="45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b) x : 6 = 107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2388" y="2881666"/>
            <a:ext cx="586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1658938" algn="l"/>
              </a:tabLst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	x = 101 </a:t>
            </a:r>
            <a:r>
              <a:rPr lang="en-US" sz="4400" b="1">
                <a:cs typeface="Times New Roman" panose="02020603050405020304" pitchFamily="18" charset="0"/>
              </a:rPr>
              <a:t>x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78789" y="2881666"/>
            <a:ext cx="586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060575" algn="l"/>
              </a:tabLst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	x = 107 </a:t>
            </a:r>
            <a:r>
              <a:rPr lang="en-US" sz="4400" b="1">
                <a:cs typeface="Times New Roman" panose="02020603050405020304" pitchFamily="18" charset="0"/>
              </a:rPr>
              <a:t>x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388" y="3957396"/>
            <a:ext cx="586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1658938" algn="l"/>
              </a:tabLst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	x = 707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8789" y="3957396"/>
            <a:ext cx="586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060575" algn="l"/>
              </a:tabLst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	x = 642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3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71"/>
    </mc:Choice>
    <mc:Fallback xmlns="">
      <p:transition spd="slow" advTm="13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/>
      <p:bldP spid="21" grpId="0"/>
      <p:bldP spid="24" grpId="0"/>
      <p:bldP spid="25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54114"/>
            <a:ext cx="5943600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NHỚ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1" y="4114800"/>
            <a:ext cx="1074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1775"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685800" y="914400"/>
            <a:ext cx="4991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685801" y="1568266"/>
            <a:ext cx="10744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indent="231775" algn="just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685800" y="3453238"/>
            <a:ext cx="400050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5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5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5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05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2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/>
      <p:bldP spid="35" grpId="0" bldLvl="0" animBg="1"/>
      <p:bldP spid="36" grpId="0"/>
      <p:bldP spid="4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3860800" y="2743200"/>
            <a:ext cx="3860800" cy="10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Snap ITC" pitchFamily="82" charset="0"/>
                <a:cs typeface="Times New Roman" pitchFamily="18" charset="0"/>
                <a:sym typeface="Wingdings" pitchFamily="2" charset="2"/>
              </a:rPr>
              <a:t>Dặn dò</a:t>
            </a:r>
            <a:endParaRPr lang="en-US" altLang="en-US" sz="6600" b="1">
              <a:solidFill>
                <a:srgbClr val="002060"/>
              </a:solidFill>
              <a:latin typeface="Snap ITC" pitchFamily="82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200" y="3964738"/>
            <a:ext cx="10944387" cy="2207462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>
            <a:lvl1pPr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9pPr>
          </a:lstStyle>
          <a:p>
            <a:pPr marL="465138" indent="-465138" algn="just" defTabSz="685749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¶"/>
              <a:defRPr/>
            </a:pPr>
            <a:r>
              <a:rPr lang="en-US" alt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Làm bài tập 1, 2a, 3, 4 trang 55</a:t>
            </a:r>
            <a:r>
              <a:rPr lang="en-US" altLang="en-US" sz="5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.</a:t>
            </a:r>
            <a:endParaRPr lang="en-US" alt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Angsana New" panose="02020603050405020304" pitchFamily="18" charset="-34"/>
            </a:endParaRPr>
          </a:p>
          <a:p>
            <a:pPr algn="just" defTabSz="685749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¶"/>
              <a:defRPr/>
            </a:pPr>
            <a:r>
              <a:rPr lang="en-US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</a:t>
            </a:r>
            <a:r>
              <a:rPr lang="en-US" altLang="en-US" sz="5400" b="1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Chuẩn</a:t>
            </a:r>
            <a:r>
              <a:rPr lang="en-US" altLang="en-US" sz="5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Angsana New" panose="02020603050405020304" pitchFamily="18" charset="-34"/>
              </a:rPr>
              <a:t> bị: Luyện tập.</a:t>
            </a:r>
            <a:endParaRPr lang="en-US" alt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Angsana New" panose="02020603050405020304" pitchFamily="18" charset="-34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9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6"/>
    </mc:Choice>
    <mc:Fallback xmlns="">
      <p:transition spd="slow" advTm="2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6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CA718B4C-158C-492F-821E-DC5D09DA1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itle 1">
            <a:extLst>
              <a:ext uri="{FF2B5EF4-FFF2-40B4-BE49-F238E27FC236}">
                <a16:creationId xmlns:a16="http://schemas.microsoft.com/office/drawing/2014/main" id="{F008F245-27E3-4B99-A4F3-6580A859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0" y="533400"/>
            <a:ext cx="9326880" cy="731520"/>
          </a:xfrm>
        </p:spPr>
        <p:txBody>
          <a:bodyPr/>
          <a:lstStyle/>
          <a:p>
            <a:pPr algn="ctr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5299" name="Content Placeholder 4">
            <a:extLst>
              <a:ext uri="{FF2B5EF4-FFF2-40B4-BE49-F238E27FC236}">
                <a16:creationId xmlns:a16="http://schemas.microsoft.com/office/drawing/2014/main" id="{8E8117D6-B973-4A54-A4BF-9F74F0228F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" cy="104867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2ED066-9195-4523-B58E-4C1B8F48D00C}"/>
              </a:ext>
            </a:extLst>
          </p:cNvPr>
          <p:cNvSpPr txBox="1">
            <a:spLocks/>
          </p:cNvSpPr>
          <p:nvPr/>
        </p:nvSpPr>
        <p:spPr>
          <a:xfrm>
            <a:off x="2706689" y="2597155"/>
            <a:ext cx="7116763" cy="344646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83060F43-32B7-4F16-87A0-031CC9567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5" y="2747966"/>
            <a:ext cx="2876551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9B5EBC9-F7CC-4F59-8860-7D94005491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822575"/>
            <a:ext cx="2960688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CA1AAC27-FE14-484F-A6D1-D7D0D6BE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978403" y="2813054"/>
            <a:ext cx="26336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A86414F-C789-4CA1-B72E-B2C4D490DC96}"/>
              </a:ext>
            </a:extLst>
          </p:cNvPr>
          <p:cNvGrpSpPr>
            <a:grpSpLocks/>
          </p:cNvGrpSpPr>
          <p:nvPr/>
        </p:nvGrpSpPr>
        <p:grpSpPr bwMode="auto">
          <a:xfrm>
            <a:off x="2389191" y="5457827"/>
            <a:ext cx="2390775" cy="484188"/>
            <a:chOff x="1624013" y="5029200"/>
            <a:chExt cx="3578965" cy="484248"/>
          </a:xfrm>
        </p:grpSpPr>
        <p:sp>
          <p:nvSpPr>
            <p:cNvPr id="55312" name="Rectangle 10">
              <a:extLst>
                <a:ext uri="{FF2B5EF4-FFF2-40B4-BE49-F238E27FC236}">
                  <a16:creationId xmlns:a16="http://schemas.microsoft.com/office/drawing/2014/main" id="{79DCA579-824F-4C3C-B38E-15DF789B8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8" y="5029200"/>
              <a:ext cx="3042390" cy="46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 hài lòng </a:t>
              </a:r>
            </a:p>
          </p:txBody>
        </p:sp>
        <p:sp>
          <p:nvSpPr>
            <p:cNvPr id="55313" name="TextBox 11">
              <a:extLst>
                <a:ext uri="{FF2B5EF4-FFF2-40B4-BE49-F238E27FC236}">
                  <a16:creationId xmlns:a16="http://schemas.microsoft.com/office/drawing/2014/main" id="{04904B56-02A9-4CA9-A3DC-3FA4029BA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77BB6F-53DA-4CA4-AC1C-D424873C5E02}"/>
              </a:ext>
            </a:extLst>
          </p:cNvPr>
          <p:cNvGrpSpPr>
            <a:grpSpLocks/>
          </p:cNvGrpSpPr>
          <p:nvPr/>
        </p:nvGrpSpPr>
        <p:grpSpPr bwMode="auto">
          <a:xfrm>
            <a:off x="5416552" y="5432427"/>
            <a:ext cx="1706563" cy="484188"/>
            <a:chOff x="1624013" y="5029200"/>
            <a:chExt cx="2555384" cy="484248"/>
          </a:xfrm>
        </p:grpSpPr>
        <p:sp>
          <p:nvSpPr>
            <p:cNvPr id="55310" name="Rectangle 10">
              <a:extLst>
                <a:ext uri="{FF2B5EF4-FFF2-40B4-BE49-F238E27FC236}">
                  <a16:creationId xmlns:a16="http://schemas.microsoft.com/office/drawing/2014/main" id="{C8FF2D99-AD11-469F-89FB-A29DACF47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6" y="5029200"/>
              <a:ext cx="2018811" cy="46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Hài lòng </a:t>
              </a:r>
            </a:p>
          </p:txBody>
        </p:sp>
        <p:sp>
          <p:nvSpPr>
            <p:cNvPr id="55311" name="TextBox 11">
              <a:extLst>
                <a:ext uri="{FF2B5EF4-FFF2-40B4-BE49-F238E27FC236}">
                  <a16:creationId xmlns:a16="http://schemas.microsoft.com/office/drawing/2014/main" id="{05D43A71-2089-44FA-99F1-97D50046A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8E6C2-560B-4F24-B1B4-6A2F8E2D16D2}"/>
              </a:ext>
            </a:extLst>
          </p:cNvPr>
          <p:cNvGrpSpPr>
            <a:grpSpLocks/>
          </p:cNvGrpSpPr>
          <p:nvPr/>
        </p:nvGrpSpPr>
        <p:grpSpPr bwMode="auto">
          <a:xfrm>
            <a:off x="7966079" y="5413377"/>
            <a:ext cx="2466975" cy="484188"/>
            <a:chOff x="1624013" y="5029200"/>
            <a:chExt cx="3694874" cy="484248"/>
          </a:xfrm>
        </p:grpSpPr>
        <p:sp>
          <p:nvSpPr>
            <p:cNvPr id="55308" name="Rectangle 10">
              <a:extLst>
                <a:ext uri="{FF2B5EF4-FFF2-40B4-BE49-F238E27FC236}">
                  <a16:creationId xmlns:a16="http://schemas.microsoft.com/office/drawing/2014/main" id="{F458F48A-CE45-4AC6-A322-EE37724CE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8" y="5029200"/>
              <a:ext cx="3158299" cy="46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30238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 hài lòng </a:t>
              </a:r>
            </a:p>
          </p:txBody>
        </p:sp>
        <p:sp>
          <p:nvSpPr>
            <p:cNvPr id="55309" name="TextBox 11">
              <a:extLst>
                <a:ext uri="{FF2B5EF4-FFF2-40B4-BE49-F238E27FC236}">
                  <a16:creationId xmlns:a16="http://schemas.microsoft.com/office/drawing/2014/main" id="{C2FECE5B-6A0C-4997-9B61-53B0C9EBA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rebuchet MS" panose="020B060302020202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9"/>
    </mc:Choice>
    <mc:Fallback xmlns="">
      <p:transition spd="slow" advTm="3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CBED08-BB46-42D9-85DB-1FB569796F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93420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68B2E9-96BF-418F-AF4D-9ABDE7DDD7B1}"/>
              </a:ext>
            </a:extLst>
          </p:cNvPr>
          <p:cNvSpPr txBox="1">
            <a:spLocks/>
          </p:cNvSpPr>
          <p:nvPr/>
        </p:nvSpPr>
        <p:spPr>
          <a:xfrm>
            <a:off x="3468689" y="2466980"/>
            <a:ext cx="5581651" cy="10382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A8BE91-C55A-460A-BBC3-42A7289FBAE4}"/>
              </a:ext>
            </a:extLst>
          </p:cNvPr>
          <p:cNvSpPr txBox="1">
            <a:spLocks/>
          </p:cNvSpPr>
          <p:nvPr/>
        </p:nvSpPr>
        <p:spPr>
          <a:xfrm>
            <a:off x="1524000" y="4662488"/>
            <a:ext cx="9144000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</a:p>
          <a:p>
            <a:pPr algn="ctr">
              <a:lnSpc>
                <a:spcPct val="10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411FDF-F348-4A9C-B0B9-B1D36CD214C3}"/>
              </a:ext>
            </a:extLst>
          </p:cNvPr>
          <p:cNvSpPr txBox="1">
            <a:spLocks/>
          </p:cNvSpPr>
          <p:nvPr/>
        </p:nvSpPr>
        <p:spPr>
          <a:xfrm>
            <a:off x="3014663" y="296863"/>
            <a:ext cx="6488112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DABA7976-679D-4320-B9C5-6338B87BA67E}"/>
              </a:ext>
            </a:extLst>
          </p:cNvPr>
          <p:cNvCxnSpPr/>
          <p:nvPr/>
        </p:nvCxnSpPr>
        <p:spPr>
          <a:xfrm>
            <a:off x="4999040" y="1389063"/>
            <a:ext cx="2193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327" name="Content Placeholder 4">
            <a:extLst>
              <a:ext uri="{FF2B5EF4-FFF2-40B4-BE49-F238E27FC236}">
                <a16:creationId xmlns:a16="http://schemas.microsoft.com/office/drawing/2014/main" id="{C0F58619-9F5B-4753-ADF4-CCE98A11A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0" y="19054"/>
            <a:ext cx="157321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F5B73B43-C6D5-4602-AEC0-4D2B60F15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D47572-3352-4A79-8D9D-5AB7D9446016}"/>
              </a:ext>
            </a:extLst>
          </p:cNvPr>
          <p:cNvSpPr txBox="1">
            <a:spLocks/>
          </p:cNvSpPr>
          <p:nvPr/>
        </p:nvSpPr>
        <p:spPr>
          <a:xfrm>
            <a:off x="3014664" y="266700"/>
            <a:ext cx="6559551" cy="1333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26628" name="Title 1">
            <a:extLst>
              <a:ext uri="{FF2B5EF4-FFF2-40B4-BE49-F238E27FC236}">
                <a16:creationId xmlns:a16="http://schemas.microsoft.com/office/drawing/2014/main" id="{29B928F4-242F-4FD4-A9A8-B16011FC2A56}"/>
              </a:ext>
            </a:extLst>
          </p:cNvPr>
          <p:cNvSpPr txBox="1">
            <a:spLocks/>
          </p:cNvSpPr>
          <p:nvPr/>
        </p:nvSpPr>
        <p:spPr bwMode="auto">
          <a:xfrm>
            <a:off x="2019299" y="2523331"/>
            <a:ext cx="8153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D48B4A-EAF9-478F-BB29-2DA53E3B658A}"/>
              </a:ext>
            </a:extLst>
          </p:cNvPr>
          <p:cNvCxnSpPr/>
          <p:nvPr/>
        </p:nvCxnSpPr>
        <p:spPr>
          <a:xfrm>
            <a:off x="5265740" y="1295400"/>
            <a:ext cx="21939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680" name="Content Placeholder 4">
            <a:extLst>
              <a:ext uri="{FF2B5EF4-FFF2-40B4-BE49-F238E27FC236}">
                <a16:creationId xmlns:a16="http://schemas.microsoft.com/office/drawing/2014/main" id="{36F9CAB7-6195-46C2-91B1-C119C9632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7" y="239716"/>
            <a:ext cx="1676400" cy="164147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93">
        <p:circle/>
      </p:transition>
    </mc:Choice>
    <mc:Fallback xmlns="">
      <p:transition spd="slow" advTm="94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6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9640" y="1806714"/>
            <a:ext cx="1033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159519" y="552271"/>
            <a:ext cx="9872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      , ngày     tháng     năm 2021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300152"/>
      </p:ext>
    </p:extLst>
  </p:cSld>
  <p:clrMapOvr>
    <a:masterClrMapping/>
  </p:clrMapOvr>
  <p:transition spd="slow" advTm="98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159517" y="1115467"/>
            <a:ext cx="98729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1" y="2142798"/>
            <a:ext cx="1066800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Biết thực hiện phép nhân các số có ba chữ số với số có một chữ số.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vào giải toán.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7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3" grpId="0"/>
      <p:bldP spid="3" grpId="1"/>
      <p:bldP spid="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9202" y="482600"/>
            <a:ext cx="4419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a) 123 </a:t>
            </a:r>
            <a:r>
              <a:rPr lang="en-US" sz="5400" b="1">
                <a:cs typeface="Times New Roman" panose="02020603050405020304" pitchFamily="18" charset="0"/>
              </a:rPr>
              <a:t>x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4267202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= 246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1546507"/>
            <a:ext cx="6325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* 2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1345721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2311684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4097" y="1951429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24990" y="3238395"/>
            <a:ext cx="1554480" cy="0"/>
          </a:xfrm>
          <a:prstGeom prst="line">
            <a:avLst/>
          </a:prstGeom>
          <a:ln w="57150">
            <a:solidFill>
              <a:srgbClr val="1F0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9400" y="3238399"/>
            <a:ext cx="45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0897" y="3238399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2369733"/>
            <a:ext cx="614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* 2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76800" y="3192959"/>
            <a:ext cx="614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*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48897" y="3238399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Audio 3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223061"/>
      </p:ext>
    </p:extLst>
  </p:cSld>
  <p:clrMapOvr>
    <a:masterClrMapping/>
  </p:clrMapOvr>
  <p:transition spd="slow" advTm="1166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1" grpId="0"/>
      <p:bldP spid="5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9202" y="482600"/>
            <a:ext cx="4419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b) 326 </a:t>
            </a:r>
            <a:r>
              <a:rPr lang="en-US" sz="5400" b="1">
                <a:cs typeface="Times New Roman" panose="02020603050405020304" pitchFamily="18" charset="0"/>
              </a:rPr>
              <a:t>x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267202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 </a:t>
            </a:r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= 978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1508228"/>
            <a:ext cx="80467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3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8 nhớ 1.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9703" y="1345721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326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9703" y="2311684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1951429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376293" y="3238395"/>
            <a:ext cx="1554480" cy="0"/>
          </a:xfrm>
          <a:prstGeom prst="line">
            <a:avLst/>
          </a:prstGeom>
          <a:ln w="57150">
            <a:solidFill>
              <a:srgbClr val="1F0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1200" y="3238399"/>
            <a:ext cx="45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3238399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2331454"/>
            <a:ext cx="80467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* 3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6, thêm 1 bằng 7, viết 7.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3154680"/>
            <a:ext cx="804672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* 3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0200" y="3238399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872592"/>
      </p:ext>
    </p:extLst>
  </p:cSld>
  <p:clrMapOvr>
    <a:masterClrMapping/>
  </p:clrMapOvr>
  <p:transition spd="slow" advTm="2054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/>
      <p:bldP spid="5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41"/>
            <a:ext cx="12192000" cy="6952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9" y="739338"/>
            <a:ext cx="7254007" cy="36331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3" cy="24690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95853" y="2291062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Content Placeholder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29" y="-55811"/>
            <a:ext cx="822325" cy="812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3019" y="457200"/>
            <a:ext cx="6235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55.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76400" y="40386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800" y="2286000"/>
            <a:ext cx="1539240" cy="1792035"/>
            <a:chOff x="685800" y="2362200"/>
            <a:chExt cx="1539240" cy="1792035"/>
          </a:xfrm>
        </p:grpSpPr>
        <p:sp>
          <p:nvSpPr>
            <p:cNvPr id="84" name="TextBox 83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341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46856" y="3239835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33500" y="40386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90600" y="40386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987040" y="2286000"/>
            <a:ext cx="1539240" cy="1893298"/>
            <a:chOff x="685800" y="2362200"/>
            <a:chExt cx="1539240" cy="1893298"/>
          </a:xfrm>
        </p:grpSpPr>
        <p:sp>
          <p:nvSpPr>
            <p:cNvPr id="45" name="TextBox 44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213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46856" y="3239835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288280" y="2286000"/>
            <a:ext cx="1539240" cy="1893298"/>
            <a:chOff x="685800" y="2362200"/>
            <a:chExt cx="1539240" cy="1893298"/>
          </a:xfrm>
        </p:grpSpPr>
        <p:sp>
          <p:nvSpPr>
            <p:cNvPr id="50" name="TextBox 49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212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6856" y="3239835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589520" y="2286000"/>
            <a:ext cx="1539240" cy="1893298"/>
            <a:chOff x="685800" y="2362200"/>
            <a:chExt cx="1539240" cy="1893298"/>
          </a:xfrm>
        </p:grpSpPr>
        <p:sp>
          <p:nvSpPr>
            <p:cNvPr id="56" name="TextBox 55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110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46856" y="3239835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890760" y="2286000"/>
            <a:ext cx="1539240" cy="1893298"/>
            <a:chOff x="685800" y="2362200"/>
            <a:chExt cx="1539240" cy="1893298"/>
          </a:xfrm>
        </p:grpSpPr>
        <p:sp>
          <p:nvSpPr>
            <p:cNvPr id="64" name="TextBox 63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203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6856" y="3239835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81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36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7174" y="432137"/>
            <a:ext cx="1021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55.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6603" y="1447800"/>
            <a:ext cx="1044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437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cs typeface="Times New Roman" panose="02020603050405020304" pitchFamily="18" charset="0"/>
              </a:rPr>
              <a:t>x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2                   205 </a:t>
            </a:r>
            <a:r>
              <a:rPr lang="en-US" sz="6000" b="1">
                <a:cs typeface="Times New Roman" panose="02020603050405020304" pitchFamily="18" charset="0"/>
              </a:rPr>
              <a:t>x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4       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8" y="76200"/>
            <a:ext cx="822325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4285582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33600" y="2532982"/>
            <a:ext cx="1539240" cy="1792035"/>
            <a:chOff x="685800" y="2362200"/>
            <a:chExt cx="1539240" cy="1792035"/>
          </a:xfrm>
        </p:grpSpPr>
        <p:sp>
          <p:nvSpPr>
            <p:cNvPr id="13" name="TextBox 12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437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6856" y="3239835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781300" y="4285582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0" y="4285582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0" y="4210897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153400" y="2458297"/>
            <a:ext cx="1539240" cy="1893298"/>
            <a:chOff x="685800" y="2362200"/>
            <a:chExt cx="1539240" cy="1893298"/>
          </a:xfrm>
        </p:grpSpPr>
        <p:sp>
          <p:nvSpPr>
            <p:cNvPr id="21" name="TextBox 20"/>
            <p:cNvSpPr txBox="1"/>
            <p:nvPr/>
          </p:nvSpPr>
          <p:spPr>
            <a:xfrm>
              <a:off x="846856" y="2362200"/>
              <a:ext cx="13716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205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6856" y="3239835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5800" y="2895600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62000" y="4114800"/>
              <a:ext cx="1463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801100" y="4210897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58200" y="4210897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36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/>
      <p:bldP spid="29" grpId="0"/>
      <p:bldP spid="8" grpId="0"/>
      <p:bldP spid="17" grpId="0"/>
      <p:bldP spid="18" grpId="0"/>
      <p:bldP spid="19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3.9|83.2|5.6|11.3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7|3.5|10.8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1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|3.1|7.2|2.8|19.5|2.2|9.2|2.4|8.7|1.9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5.1|3.8|5.4|2.9|23.5|2.5|11.2|3.2|4.4|1.9|9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22.5|7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73.1|10.9|5.8|4.5|13.6|16.4|5.7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0.4|2.1|6.2|2.1|7.6|1.1|4.6|17|39.6|7.4|7"/>
</p:tagLst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EDC9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483</Words>
  <Application>Microsoft Office PowerPoint</Application>
  <PresentationFormat>Widescreen</PresentationFormat>
  <Paragraphs>97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Snap ITC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chọn biểu tượng thể hiện mức độ yêu thích bài học: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ADMIN</cp:lastModifiedBy>
  <cp:revision>215</cp:revision>
  <dcterms:created xsi:type="dcterms:W3CDTF">2016-08-06T16:14:00Z</dcterms:created>
  <dcterms:modified xsi:type="dcterms:W3CDTF">2021-11-26T04:23:42Z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2F09C41412EE400F8C76AA2A789D2F74</vt:lpwstr>
  </property>
  <property fmtid="{D5CDD505-2E9C-101B-9397-08002B2CF9AE}" pid="3" name="KSOProductBuildVer">
    <vt:lpwstr>1033-11.2.0.10323</vt:lpwstr>
  </property>
</Properties>
</file>